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67" autoAdjust="0"/>
    <p:restoredTop sz="94660"/>
  </p:normalViewPr>
  <p:slideViewPr>
    <p:cSldViewPr snapToGrid="0">
      <p:cViewPr>
        <p:scale>
          <a:sx n="62" d="100"/>
          <a:sy n="62" d="100"/>
        </p:scale>
        <p:origin x="-1038" y="-32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14EFDB0-94DD-4DB7-82FD-197C32F614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l-GR"/>
          </a:p>
        </p:txBody>
      </p:sp>
      <p:sp>
        <p:nvSpPr>
          <p:cNvPr id="3" name="Subtitle 2">
            <a:extLst>
              <a:ext uri="{FF2B5EF4-FFF2-40B4-BE49-F238E27FC236}">
                <a16:creationId xmlns:a16="http://schemas.microsoft.com/office/drawing/2014/main" xmlns="" id="{85DAEEA0-46FA-4E96-BED1-BA1FA0BB01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l-GR"/>
          </a:p>
        </p:txBody>
      </p:sp>
      <p:sp>
        <p:nvSpPr>
          <p:cNvPr id="4" name="Date Placeholder 3">
            <a:extLst>
              <a:ext uri="{FF2B5EF4-FFF2-40B4-BE49-F238E27FC236}">
                <a16:creationId xmlns:a16="http://schemas.microsoft.com/office/drawing/2014/main" xmlns="" id="{033DA5FA-1C7F-41C3-BD08-65EADC8BE3AD}"/>
              </a:ext>
            </a:extLst>
          </p:cNvPr>
          <p:cNvSpPr>
            <a:spLocks noGrp="1"/>
          </p:cNvSpPr>
          <p:nvPr>
            <p:ph type="dt" sz="half" idx="10"/>
          </p:nvPr>
        </p:nvSpPr>
        <p:spPr/>
        <p:txBody>
          <a:bodyPr/>
          <a:lstStyle/>
          <a:p>
            <a:fld id="{69E975C1-3C94-4D3B-B14D-0C1C9E30AF24}" type="datetimeFigureOut">
              <a:rPr lang="el-GR" smtClean="0"/>
              <a:pPr/>
              <a:t>22/2/2026</a:t>
            </a:fld>
            <a:endParaRPr lang="el-GR"/>
          </a:p>
        </p:txBody>
      </p:sp>
      <p:sp>
        <p:nvSpPr>
          <p:cNvPr id="5" name="Footer Placeholder 4">
            <a:extLst>
              <a:ext uri="{FF2B5EF4-FFF2-40B4-BE49-F238E27FC236}">
                <a16:creationId xmlns:a16="http://schemas.microsoft.com/office/drawing/2014/main" xmlns="" id="{68048D8C-9853-4174-B5AD-7363709B3211}"/>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xmlns="" id="{2C17560B-D9CB-44EB-9171-C48D0122058C}"/>
              </a:ext>
            </a:extLst>
          </p:cNvPr>
          <p:cNvSpPr>
            <a:spLocks noGrp="1"/>
          </p:cNvSpPr>
          <p:nvPr>
            <p:ph type="sldNum" sz="quarter" idx="12"/>
          </p:nvPr>
        </p:nvSpPr>
        <p:spPr/>
        <p:txBody>
          <a:bodyPr/>
          <a:lstStyle/>
          <a:p>
            <a:fld id="{6CAAF1ED-B466-4D4F-949D-23D14E275917}" type="slidenum">
              <a:rPr lang="el-GR" smtClean="0"/>
              <a:pPr/>
              <a:t>‹#›</a:t>
            </a:fld>
            <a:endParaRPr lang="el-GR"/>
          </a:p>
        </p:txBody>
      </p:sp>
    </p:spTree>
    <p:extLst>
      <p:ext uri="{BB962C8B-B14F-4D97-AF65-F5344CB8AC3E}">
        <p14:creationId xmlns:p14="http://schemas.microsoft.com/office/powerpoint/2010/main" xmlns="" val="1262090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FE82E35-CC26-4EDE-953F-22A723087126}"/>
              </a:ext>
            </a:extLst>
          </p:cNvPr>
          <p:cNvSpPr>
            <a:spLocks noGrp="1"/>
          </p:cNvSpPr>
          <p:nvPr>
            <p:ph type="title"/>
          </p:nvPr>
        </p:nvSpPr>
        <p:spPr/>
        <p:txBody>
          <a:bodyPr/>
          <a:lstStyle/>
          <a:p>
            <a:r>
              <a:rPr lang="en-US"/>
              <a:t>Click to edit Master title style</a:t>
            </a:r>
            <a:endParaRPr lang="el-GR"/>
          </a:p>
        </p:txBody>
      </p:sp>
      <p:sp>
        <p:nvSpPr>
          <p:cNvPr id="3" name="Vertical Text Placeholder 2">
            <a:extLst>
              <a:ext uri="{FF2B5EF4-FFF2-40B4-BE49-F238E27FC236}">
                <a16:creationId xmlns:a16="http://schemas.microsoft.com/office/drawing/2014/main" xmlns="" id="{8F33D475-7524-403A-AAD2-A9F5B9E274C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xmlns="" id="{3FC26345-2041-4DED-841B-275DC237CD01}"/>
              </a:ext>
            </a:extLst>
          </p:cNvPr>
          <p:cNvSpPr>
            <a:spLocks noGrp="1"/>
          </p:cNvSpPr>
          <p:nvPr>
            <p:ph type="dt" sz="half" idx="10"/>
          </p:nvPr>
        </p:nvSpPr>
        <p:spPr/>
        <p:txBody>
          <a:bodyPr/>
          <a:lstStyle/>
          <a:p>
            <a:fld id="{69E975C1-3C94-4D3B-B14D-0C1C9E30AF24}" type="datetimeFigureOut">
              <a:rPr lang="el-GR" smtClean="0"/>
              <a:pPr/>
              <a:t>22/2/2026</a:t>
            </a:fld>
            <a:endParaRPr lang="el-GR"/>
          </a:p>
        </p:txBody>
      </p:sp>
      <p:sp>
        <p:nvSpPr>
          <p:cNvPr id="5" name="Footer Placeholder 4">
            <a:extLst>
              <a:ext uri="{FF2B5EF4-FFF2-40B4-BE49-F238E27FC236}">
                <a16:creationId xmlns:a16="http://schemas.microsoft.com/office/drawing/2014/main" xmlns="" id="{A500E0EA-33B8-4B7E-A4BA-E5942EF98857}"/>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xmlns="" id="{F5D149C8-07B5-47AB-8C82-840EC2EF0A60}"/>
              </a:ext>
            </a:extLst>
          </p:cNvPr>
          <p:cNvSpPr>
            <a:spLocks noGrp="1"/>
          </p:cNvSpPr>
          <p:nvPr>
            <p:ph type="sldNum" sz="quarter" idx="12"/>
          </p:nvPr>
        </p:nvSpPr>
        <p:spPr/>
        <p:txBody>
          <a:bodyPr/>
          <a:lstStyle/>
          <a:p>
            <a:fld id="{6CAAF1ED-B466-4D4F-949D-23D14E275917}" type="slidenum">
              <a:rPr lang="el-GR" smtClean="0"/>
              <a:pPr/>
              <a:t>‹#›</a:t>
            </a:fld>
            <a:endParaRPr lang="el-GR"/>
          </a:p>
        </p:txBody>
      </p:sp>
    </p:spTree>
    <p:extLst>
      <p:ext uri="{BB962C8B-B14F-4D97-AF65-F5344CB8AC3E}">
        <p14:creationId xmlns:p14="http://schemas.microsoft.com/office/powerpoint/2010/main" xmlns="" val="4056624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6C1D7E16-9684-4913-B851-5E238224CE6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l-GR"/>
          </a:p>
        </p:txBody>
      </p:sp>
      <p:sp>
        <p:nvSpPr>
          <p:cNvPr id="3" name="Vertical Text Placeholder 2">
            <a:extLst>
              <a:ext uri="{FF2B5EF4-FFF2-40B4-BE49-F238E27FC236}">
                <a16:creationId xmlns:a16="http://schemas.microsoft.com/office/drawing/2014/main" xmlns="" id="{5EF6CF19-D123-4665-867F-E0CE02E3810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xmlns="" id="{ED9BFEF4-134E-4015-B062-49CC9DAB392A}"/>
              </a:ext>
            </a:extLst>
          </p:cNvPr>
          <p:cNvSpPr>
            <a:spLocks noGrp="1"/>
          </p:cNvSpPr>
          <p:nvPr>
            <p:ph type="dt" sz="half" idx="10"/>
          </p:nvPr>
        </p:nvSpPr>
        <p:spPr/>
        <p:txBody>
          <a:bodyPr/>
          <a:lstStyle/>
          <a:p>
            <a:fld id="{69E975C1-3C94-4D3B-B14D-0C1C9E30AF24}" type="datetimeFigureOut">
              <a:rPr lang="el-GR" smtClean="0"/>
              <a:pPr/>
              <a:t>22/2/2026</a:t>
            </a:fld>
            <a:endParaRPr lang="el-GR"/>
          </a:p>
        </p:txBody>
      </p:sp>
      <p:sp>
        <p:nvSpPr>
          <p:cNvPr id="5" name="Footer Placeholder 4">
            <a:extLst>
              <a:ext uri="{FF2B5EF4-FFF2-40B4-BE49-F238E27FC236}">
                <a16:creationId xmlns:a16="http://schemas.microsoft.com/office/drawing/2014/main" xmlns="" id="{866B56D3-0055-4850-8487-D55CD79B9017}"/>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xmlns="" id="{63C1692E-1431-42DF-A363-C834938E0138}"/>
              </a:ext>
            </a:extLst>
          </p:cNvPr>
          <p:cNvSpPr>
            <a:spLocks noGrp="1"/>
          </p:cNvSpPr>
          <p:nvPr>
            <p:ph type="sldNum" sz="quarter" idx="12"/>
          </p:nvPr>
        </p:nvSpPr>
        <p:spPr/>
        <p:txBody>
          <a:bodyPr/>
          <a:lstStyle/>
          <a:p>
            <a:fld id="{6CAAF1ED-B466-4D4F-949D-23D14E275917}" type="slidenum">
              <a:rPr lang="el-GR" smtClean="0"/>
              <a:pPr/>
              <a:t>‹#›</a:t>
            </a:fld>
            <a:endParaRPr lang="el-GR"/>
          </a:p>
        </p:txBody>
      </p:sp>
    </p:spTree>
    <p:extLst>
      <p:ext uri="{BB962C8B-B14F-4D97-AF65-F5344CB8AC3E}">
        <p14:creationId xmlns:p14="http://schemas.microsoft.com/office/powerpoint/2010/main" xmlns="" val="1253820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44ADAD-88A7-4692-BD7E-07CCE8688E6E}"/>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xmlns="" id="{F171DABB-6F03-4CE6-B794-144A384ED67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xmlns="" id="{49EC691B-F559-4B36-BE42-80680C69489E}"/>
              </a:ext>
            </a:extLst>
          </p:cNvPr>
          <p:cNvSpPr>
            <a:spLocks noGrp="1"/>
          </p:cNvSpPr>
          <p:nvPr>
            <p:ph type="dt" sz="half" idx="10"/>
          </p:nvPr>
        </p:nvSpPr>
        <p:spPr/>
        <p:txBody>
          <a:bodyPr/>
          <a:lstStyle/>
          <a:p>
            <a:fld id="{69E975C1-3C94-4D3B-B14D-0C1C9E30AF24}" type="datetimeFigureOut">
              <a:rPr lang="el-GR" smtClean="0"/>
              <a:pPr/>
              <a:t>22/2/2026</a:t>
            </a:fld>
            <a:endParaRPr lang="el-GR"/>
          </a:p>
        </p:txBody>
      </p:sp>
      <p:sp>
        <p:nvSpPr>
          <p:cNvPr id="5" name="Footer Placeholder 4">
            <a:extLst>
              <a:ext uri="{FF2B5EF4-FFF2-40B4-BE49-F238E27FC236}">
                <a16:creationId xmlns:a16="http://schemas.microsoft.com/office/drawing/2014/main" xmlns="" id="{CC909B8B-BC75-46AF-B1CB-6822F0F677EE}"/>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xmlns="" id="{B022927E-7068-48A1-A623-9DDAB6F56049}"/>
              </a:ext>
            </a:extLst>
          </p:cNvPr>
          <p:cNvSpPr>
            <a:spLocks noGrp="1"/>
          </p:cNvSpPr>
          <p:nvPr>
            <p:ph type="sldNum" sz="quarter" idx="12"/>
          </p:nvPr>
        </p:nvSpPr>
        <p:spPr/>
        <p:txBody>
          <a:bodyPr/>
          <a:lstStyle/>
          <a:p>
            <a:fld id="{6CAAF1ED-B466-4D4F-949D-23D14E275917}" type="slidenum">
              <a:rPr lang="el-GR" smtClean="0"/>
              <a:pPr/>
              <a:t>‹#›</a:t>
            </a:fld>
            <a:endParaRPr lang="el-GR"/>
          </a:p>
        </p:txBody>
      </p:sp>
    </p:spTree>
    <p:extLst>
      <p:ext uri="{BB962C8B-B14F-4D97-AF65-F5344CB8AC3E}">
        <p14:creationId xmlns:p14="http://schemas.microsoft.com/office/powerpoint/2010/main" xmlns="" val="3298796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B8690CA-785F-4115-AFB8-0E4E64F3B6D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a:p>
        </p:txBody>
      </p:sp>
      <p:sp>
        <p:nvSpPr>
          <p:cNvPr id="3" name="Text Placeholder 2">
            <a:extLst>
              <a:ext uri="{FF2B5EF4-FFF2-40B4-BE49-F238E27FC236}">
                <a16:creationId xmlns:a16="http://schemas.microsoft.com/office/drawing/2014/main" xmlns="" id="{DB78D892-FC5F-4E9B-AA8A-0600AE68459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1A6E13E8-ECD0-481E-BDE1-F4F6907189AC}"/>
              </a:ext>
            </a:extLst>
          </p:cNvPr>
          <p:cNvSpPr>
            <a:spLocks noGrp="1"/>
          </p:cNvSpPr>
          <p:nvPr>
            <p:ph type="dt" sz="half" idx="10"/>
          </p:nvPr>
        </p:nvSpPr>
        <p:spPr/>
        <p:txBody>
          <a:bodyPr/>
          <a:lstStyle/>
          <a:p>
            <a:fld id="{69E975C1-3C94-4D3B-B14D-0C1C9E30AF24}" type="datetimeFigureOut">
              <a:rPr lang="el-GR" smtClean="0"/>
              <a:pPr/>
              <a:t>22/2/2026</a:t>
            </a:fld>
            <a:endParaRPr lang="el-GR"/>
          </a:p>
        </p:txBody>
      </p:sp>
      <p:sp>
        <p:nvSpPr>
          <p:cNvPr id="5" name="Footer Placeholder 4">
            <a:extLst>
              <a:ext uri="{FF2B5EF4-FFF2-40B4-BE49-F238E27FC236}">
                <a16:creationId xmlns:a16="http://schemas.microsoft.com/office/drawing/2014/main" xmlns="" id="{8D9E06B2-A630-4D41-8A19-219C0136640D}"/>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xmlns="" id="{230B770A-5D50-473D-BAE2-AFEB7583B549}"/>
              </a:ext>
            </a:extLst>
          </p:cNvPr>
          <p:cNvSpPr>
            <a:spLocks noGrp="1"/>
          </p:cNvSpPr>
          <p:nvPr>
            <p:ph type="sldNum" sz="quarter" idx="12"/>
          </p:nvPr>
        </p:nvSpPr>
        <p:spPr/>
        <p:txBody>
          <a:bodyPr/>
          <a:lstStyle/>
          <a:p>
            <a:fld id="{6CAAF1ED-B466-4D4F-949D-23D14E275917}" type="slidenum">
              <a:rPr lang="el-GR" smtClean="0"/>
              <a:pPr/>
              <a:t>‹#›</a:t>
            </a:fld>
            <a:endParaRPr lang="el-GR"/>
          </a:p>
        </p:txBody>
      </p:sp>
    </p:spTree>
    <p:extLst>
      <p:ext uri="{BB962C8B-B14F-4D97-AF65-F5344CB8AC3E}">
        <p14:creationId xmlns:p14="http://schemas.microsoft.com/office/powerpoint/2010/main" xmlns="" val="3809963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FAF64B-5D5F-49F4-A903-893C91C0ED09}"/>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xmlns="" id="{4F380BEB-77E2-41D5-B7DF-F3FBBA220AE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a:extLst>
              <a:ext uri="{FF2B5EF4-FFF2-40B4-BE49-F238E27FC236}">
                <a16:creationId xmlns:a16="http://schemas.microsoft.com/office/drawing/2014/main" xmlns="" id="{062E3176-804C-47C4-BD32-3115B294DAF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a:extLst>
              <a:ext uri="{FF2B5EF4-FFF2-40B4-BE49-F238E27FC236}">
                <a16:creationId xmlns:a16="http://schemas.microsoft.com/office/drawing/2014/main" xmlns="" id="{0F91B087-2CDB-4661-8A46-F1F6EAC539AC}"/>
              </a:ext>
            </a:extLst>
          </p:cNvPr>
          <p:cNvSpPr>
            <a:spLocks noGrp="1"/>
          </p:cNvSpPr>
          <p:nvPr>
            <p:ph type="dt" sz="half" idx="10"/>
          </p:nvPr>
        </p:nvSpPr>
        <p:spPr/>
        <p:txBody>
          <a:bodyPr/>
          <a:lstStyle/>
          <a:p>
            <a:fld id="{69E975C1-3C94-4D3B-B14D-0C1C9E30AF24}" type="datetimeFigureOut">
              <a:rPr lang="el-GR" smtClean="0"/>
              <a:pPr/>
              <a:t>22/2/2026</a:t>
            </a:fld>
            <a:endParaRPr lang="el-GR"/>
          </a:p>
        </p:txBody>
      </p:sp>
      <p:sp>
        <p:nvSpPr>
          <p:cNvPr id="6" name="Footer Placeholder 5">
            <a:extLst>
              <a:ext uri="{FF2B5EF4-FFF2-40B4-BE49-F238E27FC236}">
                <a16:creationId xmlns:a16="http://schemas.microsoft.com/office/drawing/2014/main" xmlns="" id="{A36D9344-89F9-49EB-A664-2A17C3C479DE}"/>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xmlns="" id="{FD3B3A5D-E64E-4353-ADA2-2CD75236A22F}"/>
              </a:ext>
            </a:extLst>
          </p:cNvPr>
          <p:cNvSpPr>
            <a:spLocks noGrp="1"/>
          </p:cNvSpPr>
          <p:nvPr>
            <p:ph type="sldNum" sz="quarter" idx="12"/>
          </p:nvPr>
        </p:nvSpPr>
        <p:spPr/>
        <p:txBody>
          <a:bodyPr/>
          <a:lstStyle/>
          <a:p>
            <a:fld id="{6CAAF1ED-B466-4D4F-949D-23D14E275917}" type="slidenum">
              <a:rPr lang="el-GR" smtClean="0"/>
              <a:pPr/>
              <a:t>‹#›</a:t>
            </a:fld>
            <a:endParaRPr lang="el-GR"/>
          </a:p>
        </p:txBody>
      </p:sp>
    </p:spTree>
    <p:extLst>
      <p:ext uri="{BB962C8B-B14F-4D97-AF65-F5344CB8AC3E}">
        <p14:creationId xmlns:p14="http://schemas.microsoft.com/office/powerpoint/2010/main" xmlns="" val="2834639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F15B1ED-7118-4D7B-A90F-176337AB4492}"/>
              </a:ext>
            </a:extLst>
          </p:cNvPr>
          <p:cNvSpPr>
            <a:spLocks noGrp="1"/>
          </p:cNvSpPr>
          <p:nvPr>
            <p:ph type="title"/>
          </p:nvPr>
        </p:nvSpPr>
        <p:spPr>
          <a:xfrm>
            <a:off x="839788" y="365125"/>
            <a:ext cx="10515600" cy="1325563"/>
          </a:xfrm>
        </p:spPr>
        <p:txBody>
          <a:bodyPr/>
          <a:lstStyle/>
          <a:p>
            <a:r>
              <a:rPr lang="en-US"/>
              <a:t>Click to edit Master title style</a:t>
            </a:r>
            <a:endParaRPr lang="el-GR"/>
          </a:p>
        </p:txBody>
      </p:sp>
      <p:sp>
        <p:nvSpPr>
          <p:cNvPr id="3" name="Text Placeholder 2">
            <a:extLst>
              <a:ext uri="{FF2B5EF4-FFF2-40B4-BE49-F238E27FC236}">
                <a16:creationId xmlns:a16="http://schemas.microsoft.com/office/drawing/2014/main" xmlns="" id="{D3EF47A2-1598-4511-868B-3D78911BA8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B04BC86C-1C42-44F4-9318-360F4428CB6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a:extLst>
              <a:ext uri="{FF2B5EF4-FFF2-40B4-BE49-F238E27FC236}">
                <a16:creationId xmlns:a16="http://schemas.microsoft.com/office/drawing/2014/main" xmlns="" id="{875B37B5-E3AD-48D5-ADE6-C62571A3DD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A16BE377-B0FF-481A-BC85-11293665542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a:extLst>
              <a:ext uri="{FF2B5EF4-FFF2-40B4-BE49-F238E27FC236}">
                <a16:creationId xmlns:a16="http://schemas.microsoft.com/office/drawing/2014/main" xmlns="" id="{6E6B0C86-98ED-42E7-8EA8-BCCF0775FCD0}"/>
              </a:ext>
            </a:extLst>
          </p:cNvPr>
          <p:cNvSpPr>
            <a:spLocks noGrp="1"/>
          </p:cNvSpPr>
          <p:nvPr>
            <p:ph type="dt" sz="half" idx="10"/>
          </p:nvPr>
        </p:nvSpPr>
        <p:spPr/>
        <p:txBody>
          <a:bodyPr/>
          <a:lstStyle/>
          <a:p>
            <a:fld id="{69E975C1-3C94-4D3B-B14D-0C1C9E30AF24}" type="datetimeFigureOut">
              <a:rPr lang="el-GR" smtClean="0"/>
              <a:pPr/>
              <a:t>22/2/2026</a:t>
            </a:fld>
            <a:endParaRPr lang="el-GR"/>
          </a:p>
        </p:txBody>
      </p:sp>
      <p:sp>
        <p:nvSpPr>
          <p:cNvPr id="8" name="Footer Placeholder 7">
            <a:extLst>
              <a:ext uri="{FF2B5EF4-FFF2-40B4-BE49-F238E27FC236}">
                <a16:creationId xmlns:a16="http://schemas.microsoft.com/office/drawing/2014/main" xmlns="" id="{27EBC781-166C-45A7-BF19-190C7C758CF1}"/>
              </a:ext>
            </a:extLst>
          </p:cNvPr>
          <p:cNvSpPr>
            <a:spLocks noGrp="1"/>
          </p:cNvSpPr>
          <p:nvPr>
            <p:ph type="ftr" sz="quarter" idx="11"/>
          </p:nvPr>
        </p:nvSpPr>
        <p:spPr/>
        <p:txBody>
          <a:bodyPr/>
          <a:lstStyle/>
          <a:p>
            <a:endParaRPr lang="el-GR"/>
          </a:p>
        </p:txBody>
      </p:sp>
      <p:sp>
        <p:nvSpPr>
          <p:cNvPr id="9" name="Slide Number Placeholder 8">
            <a:extLst>
              <a:ext uri="{FF2B5EF4-FFF2-40B4-BE49-F238E27FC236}">
                <a16:creationId xmlns:a16="http://schemas.microsoft.com/office/drawing/2014/main" xmlns="" id="{ADF5EA8B-B01A-4EBB-A4F6-FBAEBACF8ED7}"/>
              </a:ext>
            </a:extLst>
          </p:cNvPr>
          <p:cNvSpPr>
            <a:spLocks noGrp="1"/>
          </p:cNvSpPr>
          <p:nvPr>
            <p:ph type="sldNum" sz="quarter" idx="12"/>
          </p:nvPr>
        </p:nvSpPr>
        <p:spPr/>
        <p:txBody>
          <a:bodyPr/>
          <a:lstStyle/>
          <a:p>
            <a:fld id="{6CAAF1ED-B466-4D4F-949D-23D14E275917}" type="slidenum">
              <a:rPr lang="el-GR" smtClean="0"/>
              <a:pPr/>
              <a:t>‹#›</a:t>
            </a:fld>
            <a:endParaRPr lang="el-GR"/>
          </a:p>
        </p:txBody>
      </p:sp>
    </p:spTree>
    <p:extLst>
      <p:ext uri="{BB962C8B-B14F-4D97-AF65-F5344CB8AC3E}">
        <p14:creationId xmlns:p14="http://schemas.microsoft.com/office/powerpoint/2010/main" xmlns="" val="1463803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CC3D73-14B0-4EEF-899A-A7C2B31A90C8}"/>
              </a:ext>
            </a:extLst>
          </p:cNvPr>
          <p:cNvSpPr>
            <a:spLocks noGrp="1"/>
          </p:cNvSpPr>
          <p:nvPr>
            <p:ph type="title"/>
          </p:nvPr>
        </p:nvSpPr>
        <p:spPr/>
        <p:txBody>
          <a:bodyPr/>
          <a:lstStyle/>
          <a:p>
            <a:r>
              <a:rPr lang="en-US"/>
              <a:t>Click to edit Master title style</a:t>
            </a:r>
            <a:endParaRPr lang="el-GR"/>
          </a:p>
        </p:txBody>
      </p:sp>
      <p:sp>
        <p:nvSpPr>
          <p:cNvPr id="3" name="Date Placeholder 2">
            <a:extLst>
              <a:ext uri="{FF2B5EF4-FFF2-40B4-BE49-F238E27FC236}">
                <a16:creationId xmlns:a16="http://schemas.microsoft.com/office/drawing/2014/main" xmlns="" id="{619846C9-8AE9-4D52-889F-DCF782DA4EC5}"/>
              </a:ext>
            </a:extLst>
          </p:cNvPr>
          <p:cNvSpPr>
            <a:spLocks noGrp="1"/>
          </p:cNvSpPr>
          <p:nvPr>
            <p:ph type="dt" sz="half" idx="10"/>
          </p:nvPr>
        </p:nvSpPr>
        <p:spPr/>
        <p:txBody>
          <a:bodyPr/>
          <a:lstStyle/>
          <a:p>
            <a:fld id="{69E975C1-3C94-4D3B-B14D-0C1C9E30AF24}" type="datetimeFigureOut">
              <a:rPr lang="el-GR" smtClean="0"/>
              <a:pPr/>
              <a:t>22/2/2026</a:t>
            </a:fld>
            <a:endParaRPr lang="el-GR"/>
          </a:p>
        </p:txBody>
      </p:sp>
      <p:sp>
        <p:nvSpPr>
          <p:cNvPr id="4" name="Footer Placeholder 3">
            <a:extLst>
              <a:ext uri="{FF2B5EF4-FFF2-40B4-BE49-F238E27FC236}">
                <a16:creationId xmlns:a16="http://schemas.microsoft.com/office/drawing/2014/main" xmlns="" id="{9CDD62A6-0C42-416C-86FC-7D579D9D987B}"/>
              </a:ext>
            </a:extLst>
          </p:cNvPr>
          <p:cNvSpPr>
            <a:spLocks noGrp="1"/>
          </p:cNvSpPr>
          <p:nvPr>
            <p:ph type="ftr" sz="quarter" idx="11"/>
          </p:nvPr>
        </p:nvSpPr>
        <p:spPr/>
        <p:txBody>
          <a:bodyPr/>
          <a:lstStyle/>
          <a:p>
            <a:endParaRPr lang="el-GR"/>
          </a:p>
        </p:txBody>
      </p:sp>
      <p:sp>
        <p:nvSpPr>
          <p:cNvPr id="5" name="Slide Number Placeholder 4">
            <a:extLst>
              <a:ext uri="{FF2B5EF4-FFF2-40B4-BE49-F238E27FC236}">
                <a16:creationId xmlns:a16="http://schemas.microsoft.com/office/drawing/2014/main" xmlns="" id="{CB311D73-F8E0-4F5A-9A82-6E78B58D6F2E}"/>
              </a:ext>
            </a:extLst>
          </p:cNvPr>
          <p:cNvSpPr>
            <a:spLocks noGrp="1"/>
          </p:cNvSpPr>
          <p:nvPr>
            <p:ph type="sldNum" sz="quarter" idx="12"/>
          </p:nvPr>
        </p:nvSpPr>
        <p:spPr/>
        <p:txBody>
          <a:bodyPr/>
          <a:lstStyle/>
          <a:p>
            <a:fld id="{6CAAF1ED-B466-4D4F-949D-23D14E275917}" type="slidenum">
              <a:rPr lang="el-GR" smtClean="0"/>
              <a:pPr/>
              <a:t>‹#›</a:t>
            </a:fld>
            <a:endParaRPr lang="el-GR"/>
          </a:p>
        </p:txBody>
      </p:sp>
    </p:spTree>
    <p:extLst>
      <p:ext uri="{BB962C8B-B14F-4D97-AF65-F5344CB8AC3E}">
        <p14:creationId xmlns:p14="http://schemas.microsoft.com/office/powerpoint/2010/main" xmlns="" val="4107985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1AEB1AAF-C802-4E5A-8658-CF30AD713273}"/>
              </a:ext>
            </a:extLst>
          </p:cNvPr>
          <p:cNvSpPr>
            <a:spLocks noGrp="1"/>
          </p:cNvSpPr>
          <p:nvPr>
            <p:ph type="dt" sz="half" idx="10"/>
          </p:nvPr>
        </p:nvSpPr>
        <p:spPr/>
        <p:txBody>
          <a:bodyPr/>
          <a:lstStyle/>
          <a:p>
            <a:fld id="{69E975C1-3C94-4D3B-B14D-0C1C9E30AF24}" type="datetimeFigureOut">
              <a:rPr lang="el-GR" smtClean="0"/>
              <a:pPr/>
              <a:t>22/2/2026</a:t>
            </a:fld>
            <a:endParaRPr lang="el-GR"/>
          </a:p>
        </p:txBody>
      </p:sp>
      <p:sp>
        <p:nvSpPr>
          <p:cNvPr id="3" name="Footer Placeholder 2">
            <a:extLst>
              <a:ext uri="{FF2B5EF4-FFF2-40B4-BE49-F238E27FC236}">
                <a16:creationId xmlns:a16="http://schemas.microsoft.com/office/drawing/2014/main" xmlns="" id="{3EA6B6B8-08CB-45FE-A791-DC52333EB675}"/>
              </a:ext>
            </a:extLst>
          </p:cNvPr>
          <p:cNvSpPr>
            <a:spLocks noGrp="1"/>
          </p:cNvSpPr>
          <p:nvPr>
            <p:ph type="ftr" sz="quarter" idx="11"/>
          </p:nvPr>
        </p:nvSpPr>
        <p:spPr/>
        <p:txBody>
          <a:bodyPr/>
          <a:lstStyle/>
          <a:p>
            <a:endParaRPr lang="el-GR"/>
          </a:p>
        </p:txBody>
      </p:sp>
      <p:sp>
        <p:nvSpPr>
          <p:cNvPr id="4" name="Slide Number Placeholder 3">
            <a:extLst>
              <a:ext uri="{FF2B5EF4-FFF2-40B4-BE49-F238E27FC236}">
                <a16:creationId xmlns:a16="http://schemas.microsoft.com/office/drawing/2014/main" xmlns="" id="{AE2B8FC7-3E13-43CE-B872-C6890D2DB039}"/>
              </a:ext>
            </a:extLst>
          </p:cNvPr>
          <p:cNvSpPr>
            <a:spLocks noGrp="1"/>
          </p:cNvSpPr>
          <p:nvPr>
            <p:ph type="sldNum" sz="quarter" idx="12"/>
          </p:nvPr>
        </p:nvSpPr>
        <p:spPr/>
        <p:txBody>
          <a:bodyPr/>
          <a:lstStyle/>
          <a:p>
            <a:fld id="{6CAAF1ED-B466-4D4F-949D-23D14E275917}" type="slidenum">
              <a:rPr lang="el-GR" smtClean="0"/>
              <a:pPr/>
              <a:t>‹#›</a:t>
            </a:fld>
            <a:endParaRPr lang="el-GR"/>
          </a:p>
        </p:txBody>
      </p:sp>
    </p:spTree>
    <p:extLst>
      <p:ext uri="{BB962C8B-B14F-4D97-AF65-F5344CB8AC3E}">
        <p14:creationId xmlns:p14="http://schemas.microsoft.com/office/powerpoint/2010/main" xmlns="" val="4097526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73E0562-E09B-4D98-9A50-442FB591E8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Content Placeholder 2">
            <a:extLst>
              <a:ext uri="{FF2B5EF4-FFF2-40B4-BE49-F238E27FC236}">
                <a16:creationId xmlns:a16="http://schemas.microsoft.com/office/drawing/2014/main" xmlns="" id="{C2B56E1F-6A62-413F-9B66-6E26975283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a:extLst>
              <a:ext uri="{FF2B5EF4-FFF2-40B4-BE49-F238E27FC236}">
                <a16:creationId xmlns:a16="http://schemas.microsoft.com/office/drawing/2014/main" xmlns="" id="{10E3E191-3B35-43E2-9012-A212B56873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9DD7265D-36B4-479F-A7EB-44630C0CC0B7}"/>
              </a:ext>
            </a:extLst>
          </p:cNvPr>
          <p:cNvSpPr>
            <a:spLocks noGrp="1"/>
          </p:cNvSpPr>
          <p:nvPr>
            <p:ph type="dt" sz="half" idx="10"/>
          </p:nvPr>
        </p:nvSpPr>
        <p:spPr/>
        <p:txBody>
          <a:bodyPr/>
          <a:lstStyle/>
          <a:p>
            <a:fld id="{69E975C1-3C94-4D3B-B14D-0C1C9E30AF24}" type="datetimeFigureOut">
              <a:rPr lang="el-GR" smtClean="0"/>
              <a:pPr/>
              <a:t>22/2/2026</a:t>
            </a:fld>
            <a:endParaRPr lang="el-GR"/>
          </a:p>
        </p:txBody>
      </p:sp>
      <p:sp>
        <p:nvSpPr>
          <p:cNvPr id="6" name="Footer Placeholder 5">
            <a:extLst>
              <a:ext uri="{FF2B5EF4-FFF2-40B4-BE49-F238E27FC236}">
                <a16:creationId xmlns:a16="http://schemas.microsoft.com/office/drawing/2014/main" xmlns="" id="{4D0411CB-AC15-4151-877B-47C4AC55C8E0}"/>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xmlns="" id="{C37D60AB-9B36-484A-A614-22E68D17A828}"/>
              </a:ext>
            </a:extLst>
          </p:cNvPr>
          <p:cNvSpPr>
            <a:spLocks noGrp="1"/>
          </p:cNvSpPr>
          <p:nvPr>
            <p:ph type="sldNum" sz="quarter" idx="12"/>
          </p:nvPr>
        </p:nvSpPr>
        <p:spPr/>
        <p:txBody>
          <a:bodyPr/>
          <a:lstStyle/>
          <a:p>
            <a:fld id="{6CAAF1ED-B466-4D4F-949D-23D14E275917}" type="slidenum">
              <a:rPr lang="el-GR" smtClean="0"/>
              <a:pPr/>
              <a:t>‹#›</a:t>
            </a:fld>
            <a:endParaRPr lang="el-GR"/>
          </a:p>
        </p:txBody>
      </p:sp>
    </p:spTree>
    <p:extLst>
      <p:ext uri="{BB962C8B-B14F-4D97-AF65-F5344CB8AC3E}">
        <p14:creationId xmlns:p14="http://schemas.microsoft.com/office/powerpoint/2010/main" xmlns="" val="3069323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C5C6947-EB9D-4B87-A093-E4F884467C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Picture Placeholder 2">
            <a:extLst>
              <a:ext uri="{FF2B5EF4-FFF2-40B4-BE49-F238E27FC236}">
                <a16:creationId xmlns:a16="http://schemas.microsoft.com/office/drawing/2014/main" xmlns="" id="{CC8C00C1-F77E-41E7-A6C5-4F804D2A9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a:extLst>
              <a:ext uri="{FF2B5EF4-FFF2-40B4-BE49-F238E27FC236}">
                <a16:creationId xmlns:a16="http://schemas.microsoft.com/office/drawing/2014/main" xmlns="" id="{57E66AD7-64CE-413E-B7B8-91D30585FA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1EEF8B7E-11AD-4DC8-A639-B92F17151CB0}"/>
              </a:ext>
            </a:extLst>
          </p:cNvPr>
          <p:cNvSpPr>
            <a:spLocks noGrp="1"/>
          </p:cNvSpPr>
          <p:nvPr>
            <p:ph type="dt" sz="half" idx="10"/>
          </p:nvPr>
        </p:nvSpPr>
        <p:spPr/>
        <p:txBody>
          <a:bodyPr/>
          <a:lstStyle/>
          <a:p>
            <a:fld id="{69E975C1-3C94-4D3B-B14D-0C1C9E30AF24}" type="datetimeFigureOut">
              <a:rPr lang="el-GR" smtClean="0"/>
              <a:pPr/>
              <a:t>22/2/2026</a:t>
            </a:fld>
            <a:endParaRPr lang="el-GR"/>
          </a:p>
        </p:txBody>
      </p:sp>
      <p:sp>
        <p:nvSpPr>
          <p:cNvPr id="6" name="Footer Placeholder 5">
            <a:extLst>
              <a:ext uri="{FF2B5EF4-FFF2-40B4-BE49-F238E27FC236}">
                <a16:creationId xmlns:a16="http://schemas.microsoft.com/office/drawing/2014/main" xmlns="" id="{7A919429-4157-4D28-B1CB-CE61384A599A}"/>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xmlns="" id="{173A0FE5-A6E3-431C-89EB-B1412C64189E}"/>
              </a:ext>
            </a:extLst>
          </p:cNvPr>
          <p:cNvSpPr>
            <a:spLocks noGrp="1"/>
          </p:cNvSpPr>
          <p:nvPr>
            <p:ph type="sldNum" sz="quarter" idx="12"/>
          </p:nvPr>
        </p:nvSpPr>
        <p:spPr/>
        <p:txBody>
          <a:bodyPr/>
          <a:lstStyle/>
          <a:p>
            <a:fld id="{6CAAF1ED-B466-4D4F-949D-23D14E275917}" type="slidenum">
              <a:rPr lang="el-GR" smtClean="0"/>
              <a:pPr/>
              <a:t>‹#›</a:t>
            </a:fld>
            <a:endParaRPr lang="el-GR"/>
          </a:p>
        </p:txBody>
      </p:sp>
    </p:spTree>
    <p:extLst>
      <p:ext uri="{BB962C8B-B14F-4D97-AF65-F5344CB8AC3E}">
        <p14:creationId xmlns:p14="http://schemas.microsoft.com/office/powerpoint/2010/main" xmlns="" val="2550819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9AD8C8DC-1103-4D38-99D4-D481A54513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a:extLst>
              <a:ext uri="{FF2B5EF4-FFF2-40B4-BE49-F238E27FC236}">
                <a16:creationId xmlns:a16="http://schemas.microsoft.com/office/drawing/2014/main" xmlns="" id="{4E90675C-838A-4CA5-B509-83B9B9D5B9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xmlns="" id="{197E671A-106B-4198-AE8D-4F3095A10B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E975C1-3C94-4D3B-B14D-0C1C9E30AF24}" type="datetimeFigureOut">
              <a:rPr lang="el-GR" smtClean="0"/>
              <a:pPr/>
              <a:t>22/2/2026</a:t>
            </a:fld>
            <a:endParaRPr lang="el-GR"/>
          </a:p>
        </p:txBody>
      </p:sp>
      <p:sp>
        <p:nvSpPr>
          <p:cNvPr id="5" name="Footer Placeholder 4">
            <a:extLst>
              <a:ext uri="{FF2B5EF4-FFF2-40B4-BE49-F238E27FC236}">
                <a16:creationId xmlns:a16="http://schemas.microsoft.com/office/drawing/2014/main" xmlns="" id="{A01F72A2-950C-4D98-A492-69E7C0D214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a:extLst>
              <a:ext uri="{FF2B5EF4-FFF2-40B4-BE49-F238E27FC236}">
                <a16:creationId xmlns:a16="http://schemas.microsoft.com/office/drawing/2014/main" xmlns="" id="{47B5BFB4-90A2-435F-84C8-51CE14E218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AAF1ED-B466-4D4F-949D-23D14E275917}" type="slidenum">
              <a:rPr lang="el-GR" smtClean="0"/>
              <a:pPr/>
              <a:t>‹#›</a:t>
            </a:fld>
            <a:endParaRPr lang="el-GR"/>
          </a:p>
        </p:txBody>
      </p:sp>
    </p:spTree>
    <p:extLst>
      <p:ext uri="{BB962C8B-B14F-4D97-AF65-F5344CB8AC3E}">
        <p14:creationId xmlns:p14="http://schemas.microsoft.com/office/powerpoint/2010/main" xmlns="" val="1286859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youtube.com/live/shy7NuEPxjw?feature=share" TargetMode="External"/><Relationship Id="rId1" Type="http://schemas.openxmlformats.org/officeDocument/2006/relationships/slideLayout" Target="../slideLayouts/slideLayout7.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81F8BC61-1B91-4B41-A6E8-D1740F611E43}"/>
              </a:ext>
            </a:extLst>
          </p:cNvPr>
          <p:cNvSpPr/>
          <p:nvPr/>
        </p:nvSpPr>
        <p:spPr>
          <a:xfrm>
            <a:off x="5764192" y="295492"/>
            <a:ext cx="6528122" cy="6530506"/>
          </a:xfrm>
          <a:prstGeom prst="rect">
            <a:avLst/>
          </a:prstGeom>
        </p:spPr>
        <p:txBody>
          <a:bodyPr wrap="square">
            <a:spAutoFit/>
          </a:bodyPr>
          <a:lstStyle/>
          <a:p>
            <a:pPr algn="ctr">
              <a:lnSpc>
                <a:spcPct val="115000"/>
              </a:lnSpc>
              <a:spcAft>
                <a:spcPts val="1000"/>
              </a:spcAft>
            </a:pPr>
            <a:r>
              <a:rPr lang="el-GR" sz="1400" b="1" u="sng" dirty="0">
                <a:latin typeface="Calibri" panose="020F0502020204030204" pitchFamily="34" charset="0"/>
                <a:ea typeface="Calibri" panose="020F0502020204030204" pitchFamily="34" charset="0"/>
                <a:cs typeface="Arial" panose="020B0604020202020204" pitchFamily="34" charset="0"/>
              </a:rPr>
              <a:t>ΠΡΟΓΡΑΜΜΑ ΕΚΔΗΛΩΣΗΣ</a:t>
            </a:r>
          </a:p>
          <a:p>
            <a:pPr>
              <a:lnSpc>
                <a:spcPct val="115000"/>
              </a:lnSpc>
              <a:spcAft>
                <a:spcPts val="1000"/>
              </a:spcAft>
            </a:pPr>
            <a:r>
              <a:rPr lang="el-GR" sz="1400" b="1" dirty="0">
                <a:latin typeface="Times New Roman" panose="02020603050405020304" pitchFamily="18" charset="0"/>
                <a:ea typeface="Calibri" panose="020F0502020204030204" pitchFamily="34" charset="0"/>
                <a:cs typeface="Arial" panose="020B0604020202020204" pitchFamily="34" charset="0"/>
              </a:rPr>
              <a:t>Χαιρετισμός Προέδρου ΕΛΙΣΜΕ (</a:t>
            </a:r>
            <a:r>
              <a:rPr lang="el-GR" sz="1400" b="1" dirty="0" err="1">
                <a:latin typeface="Times New Roman" panose="02020603050405020304" pitchFamily="18" charset="0"/>
                <a:ea typeface="Calibri" panose="020F0502020204030204" pitchFamily="34" charset="0"/>
                <a:cs typeface="Arial" panose="020B0604020202020204" pitchFamily="34" charset="0"/>
              </a:rPr>
              <a:t>Αντγος</a:t>
            </a:r>
            <a:r>
              <a:rPr lang="el-GR" sz="1400" b="1" dirty="0">
                <a:latin typeface="Times New Roman" panose="02020603050405020304" pitchFamily="18" charset="0"/>
                <a:ea typeface="Calibri" panose="020F0502020204030204" pitchFamily="34" charset="0"/>
                <a:cs typeface="Arial" panose="020B0604020202020204" pitchFamily="34" charset="0"/>
              </a:rPr>
              <a:t> </a:t>
            </a:r>
            <a:r>
              <a:rPr lang="el-GR" sz="1400" b="1" dirty="0" err="1">
                <a:latin typeface="Times New Roman" panose="02020603050405020304" pitchFamily="18" charset="0"/>
                <a:ea typeface="Calibri" panose="020F0502020204030204" pitchFamily="34" charset="0"/>
                <a:cs typeface="Arial" panose="020B0604020202020204" pitchFamily="34" charset="0"/>
              </a:rPr>
              <a:t>ε.α</a:t>
            </a:r>
            <a:r>
              <a:rPr lang="el-GR" sz="1400" b="1" dirty="0">
                <a:latin typeface="Times New Roman" panose="02020603050405020304" pitchFamily="18" charset="0"/>
                <a:ea typeface="Calibri" panose="020F0502020204030204" pitchFamily="34" charset="0"/>
                <a:cs typeface="Arial" panose="020B0604020202020204" pitchFamily="34" charset="0"/>
              </a:rPr>
              <a:t>. Ιωάννης </a:t>
            </a:r>
            <a:r>
              <a:rPr lang="el-GR" sz="1400" b="1" dirty="0" err="1">
                <a:latin typeface="Times New Roman" panose="02020603050405020304" pitchFamily="18" charset="0"/>
                <a:ea typeface="Calibri" panose="020F0502020204030204" pitchFamily="34" charset="0"/>
                <a:cs typeface="Arial" panose="020B0604020202020204" pitchFamily="34" charset="0"/>
              </a:rPr>
              <a:t>Μπαλτζώης</a:t>
            </a:r>
            <a:r>
              <a:rPr lang="el-GR" sz="1400" b="1" dirty="0">
                <a:latin typeface="Times New Roman" panose="02020603050405020304" pitchFamily="18" charset="0"/>
                <a:ea typeface="Calibri" panose="020F0502020204030204" pitchFamily="34" charset="0"/>
                <a:cs typeface="Arial" panose="020B0604020202020204" pitchFamily="34" charset="0"/>
              </a:rPr>
              <a:t>)</a:t>
            </a:r>
            <a:endParaRPr lang="el-GR" sz="1400" b="1" dirty="0">
              <a:effectLst/>
              <a:latin typeface="Calibri" panose="020F0502020204030204" pitchFamily="34" charset="0"/>
              <a:ea typeface="Calibri" panose="020F0502020204030204" pitchFamily="34" charset="0"/>
              <a:cs typeface="Arial" panose="020B0604020202020204" pitchFamily="34" charset="0"/>
            </a:endParaRPr>
          </a:p>
          <a:p>
            <a:pPr algn="just"/>
            <a:r>
              <a:rPr lang="el-GR" sz="1400" b="1" dirty="0">
                <a:latin typeface="Times New Roman" panose="02020603050405020304" pitchFamily="18" charset="0"/>
                <a:ea typeface="Calibri" panose="020F0502020204030204" pitchFamily="34" charset="0"/>
                <a:cs typeface="Arial" panose="020B0604020202020204" pitchFamily="34" charset="0"/>
              </a:rPr>
              <a:t>Εισαγωγή Συντονιστή (</a:t>
            </a:r>
            <a:r>
              <a:rPr lang="el-GR" sz="1400" b="1" dirty="0" err="1">
                <a:latin typeface="Times New Roman" panose="02020603050405020304" pitchFamily="18" charset="0"/>
                <a:ea typeface="Calibri" panose="020F0502020204030204" pitchFamily="34" charset="0"/>
                <a:cs typeface="Arial" panose="020B0604020202020204" pitchFamily="34" charset="0"/>
              </a:rPr>
              <a:t>Αντγος</a:t>
            </a:r>
            <a:r>
              <a:rPr lang="el-GR" sz="1400" b="1" dirty="0">
                <a:latin typeface="Times New Roman" panose="02020603050405020304" pitchFamily="18" charset="0"/>
                <a:ea typeface="Calibri" panose="020F0502020204030204" pitchFamily="34" charset="0"/>
                <a:cs typeface="Arial" panose="020B0604020202020204" pitchFamily="34" charset="0"/>
              </a:rPr>
              <a:t> </a:t>
            </a:r>
            <a:r>
              <a:rPr lang="el-GR" sz="1400" b="1" dirty="0" err="1">
                <a:latin typeface="Times New Roman" panose="02020603050405020304" pitchFamily="18" charset="0"/>
                <a:ea typeface="Calibri" panose="020F0502020204030204" pitchFamily="34" charset="0"/>
                <a:cs typeface="Arial" panose="020B0604020202020204" pitchFamily="34" charset="0"/>
              </a:rPr>
              <a:t>ε.α</a:t>
            </a:r>
            <a:r>
              <a:rPr lang="el-GR" sz="1400" b="1" dirty="0">
                <a:latin typeface="Times New Roman" panose="02020603050405020304" pitchFamily="18" charset="0"/>
                <a:ea typeface="Calibri" panose="020F0502020204030204" pitchFamily="34" charset="0"/>
                <a:cs typeface="Arial" panose="020B0604020202020204" pitchFamily="34" charset="0"/>
              </a:rPr>
              <a:t>. Ιπποκράτης Δασκαλάκης</a:t>
            </a:r>
          </a:p>
          <a:p>
            <a:pPr algn="just"/>
            <a:r>
              <a:rPr lang="el-GR" sz="1400" b="1" dirty="0">
                <a:latin typeface="Times New Roman" panose="02020603050405020304" pitchFamily="18" charset="0"/>
                <a:ea typeface="Calibri" panose="020F0502020204030204" pitchFamily="34" charset="0"/>
                <a:cs typeface="Arial" panose="020B0604020202020204" pitchFamily="34" charset="0"/>
              </a:rPr>
              <a:t>Δρ. Διεθνών Σχέσεων-Διευθυντής Μελετών ΕΛΙΣΜΕ)</a:t>
            </a:r>
          </a:p>
          <a:p>
            <a:pPr algn="just"/>
            <a:endParaRPr lang="el-GR" sz="1400" b="1"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15000"/>
              </a:lnSpc>
              <a:spcAft>
                <a:spcPts val="1000"/>
              </a:spcAft>
            </a:pPr>
            <a:r>
              <a:rPr lang="el-GR" sz="1400" b="1" dirty="0" err="1">
                <a:latin typeface="Times New Roman" panose="02020603050405020304" pitchFamily="18" charset="0"/>
                <a:ea typeface="Calibri" panose="020F0502020204030204" pitchFamily="34" charset="0"/>
                <a:cs typeface="Arial" panose="020B0604020202020204" pitchFamily="34" charset="0"/>
              </a:rPr>
              <a:t>Καραϊτίδης</a:t>
            </a:r>
            <a:r>
              <a:rPr lang="el-GR" sz="1400" b="1" dirty="0">
                <a:latin typeface="Times New Roman" panose="02020603050405020304" pitchFamily="18" charset="0"/>
                <a:ea typeface="Calibri" panose="020F0502020204030204" pitchFamily="34" charset="0"/>
                <a:cs typeface="Arial" panose="020B0604020202020204" pitchFamily="34" charset="0"/>
              </a:rPr>
              <a:t> Δημήτριος (Πρέσβης </a:t>
            </a:r>
            <a:r>
              <a:rPr lang="el-GR" sz="1400" b="1" dirty="0" err="1">
                <a:latin typeface="Times New Roman" panose="02020603050405020304" pitchFamily="18" charset="0"/>
                <a:ea typeface="Calibri" panose="020F0502020204030204" pitchFamily="34" charset="0"/>
                <a:cs typeface="Arial" panose="020B0604020202020204" pitchFamily="34" charset="0"/>
              </a:rPr>
              <a:t>ε.τ</a:t>
            </a:r>
            <a:r>
              <a:rPr lang="el-GR" sz="1400" b="1" dirty="0">
                <a:latin typeface="Times New Roman" panose="02020603050405020304" pitchFamily="18" charset="0"/>
                <a:ea typeface="Calibri" panose="020F0502020204030204" pitchFamily="34" charset="0"/>
                <a:cs typeface="Arial" panose="020B0604020202020204" pitchFamily="34" charset="0"/>
              </a:rPr>
              <a:t>.)  </a:t>
            </a:r>
            <a:endParaRPr lang="el-GR" sz="1400" b="1"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el-GR" sz="1400" b="1" dirty="0" err="1">
                <a:latin typeface="Times New Roman" panose="02020603050405020304" pitchFamily="18" charset="0"/>
                <a:ea typeface="Calibri" panose="020F0502020204030204" pitchFamily="34" charset="0"/>
                <a:cs typeface="Arial" panose="020B0604020202020204" pitchFamily="34" charset="0"/>
              </a:rPr>
              <a:t>Μαρτζούκος</a:t>
            </a:r>
            <a:r>
              <a:rPr lang="el-GR" sz="1400" b="1" dirty="0">
                <a:latin typeface="Times New Roman" panose="02020603050405020304" pitchFamily="18" charset="0"/>
                <a:ea typeface="Calibri" panose="020F0502020204030204" pitchFamily="34" charset="0"/>
                <a:cs typeface="Arial" panose="020B0604020202020204" pitchFamily="34" charset="0"/>
              </a:rPr>
              <a:t> Βασίλειος (</a:t>
            </a:r>
            <a:r>
              <a:rPr lang="el-GR" sz="1400" b="1" dirty="0" err="1">
                <a:latin typeface="Times New Roman" panose="02020603050405020304" pitchFamily="18" charset="0"/>
                <a:ea typeface="Calibri" panose="020F0502020204030204" pitchFamily="34" charset="0"/>
                <a:cs typeface="Arial" panose="020B0604020202020204" pitchFamily="34" charset="0"/>
              </a:rPr>
              <a:t>Ανχος</a:t>
            </a:r>
            <a:r>
              <a:rPr lang="el-GR" sz="1400" b="1" dirty="0">
                <a:latin typeface="Times New Roman" panose="02020603050405020304" pitchFamily="18" charset="0"/>
                <a:ea typeface="Calibri" panose="020F0502020204030204" pitchFamily="34" charset="0"/>
                <a:cs typeface="Arial" panose="020B0604020202020204" pitchFamily="34" charset="0"/>
              </a:rPr>
              <a:t> </a:t>
            </a:r>
            <a:r>
              <a:rPr lang="el-GR" sz="1400" b="1" dirty="0" err="1">
                <a:latin typeface="Times New Roman" panose="02020603050405020304" pitchFamily="18" charset="0"/>
                <a:ea typeface="Calibri" panose="020F0502020204030204" pitchFamily="34" charset="0"/>
                <a:cs typeface="Arial" panose="020B0604020202020204" pitchFamily="34" charset="0"/>
              </a:rPr>
              <a:t>ε.α</a:t>
            </a:r>
            <a:r>
              <a:rPr lang="el-GR" sz="1400" b="1" dirty="0">
                <a:latin typeface="Times New Roman" panose="02020603050405020304" pitchFamily="18" charset="0"/>
                <a:ea typeface="Calibri" panose="020F0502020204030204" pitchFamily="34" charset="0"/>
                <a:cs typeface="Arial" panose="020B0604020202020204" pitchFamily="34" charset="0"/>
              </a:rPr>
              <a:t>. Επίτιμος Διοικητής ΣΝΔ, Αντιπρόεδρος ΕΛΙΣΜΕ)</a:t>
            </a:r>
            <a:endParaRPr lang="el-GR" sz="1400" b="1"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el-GR" sz="1400" b="1" dirty="0">
                <a:latin typeface="Times New Roman" panose="02020603050405020304" pitchFamily="18" charset="0"/>
                <a:ea typeface="Calibri" panose="020F0502020204030204" pitchFamily="34" charset="0"/>
                <a:cs typeface="Arial" panose="020B0604020202020204" pitchFamily="34" charset="0"/>
              </a:rPr>
              <a:t>Συρίγος Άγγελος (Καθηγητής Διεθνούς Δικαίου και Εξωτερικής Πολιτικής, Βουλευτής Α΄ Αθηνών)</a:t>
            </a:r>
            <a:endParaRPr lang="el-GR" sz="1400" b="1" dirty="0">
              <a:effectLst/>
              <a:latin typeface="Calibri" panose="020F0502020204030204" pitchFamily="34" charset="0"/>
              <a:ea typeface="Calibri" panose="020F0502020204030204" pitchFamily="34" charset="0"/>
              <a:cs typeface="Arial" panose="020B0604020202020204" pitchFamily="34" charset="0"/>
            </a:endParaRPr>
          </a:p>
          <a:p>
            <a:r>
              <a:rPr lang="el-GR" sz="1400" b="1" dirty="0">
                <a:latin typeface="Calibri" panose="020F0502020204030204" pitchFamily="34" charset="0"/>
                <a:ea typeface="Calibri" panose="020F0502020204030204" pitchFamily="34" charset="0"/>
                <a:cs typeface="Arial" panose="020B0604020202020204" pitchFamily="34" charset="0"/>
              </a:rPr>
              <a:t>Η εκδήλωση θα πραγματοποιηθεί με ολιγόλεπτη τοποθέτηση του κάθε ομιλητή και θα ακολουθήσουν ερωτήσεις που θα έχουν προετοιμαστεί με τη συνδρομή των μελών μας αλλά και λοιπές που θα υποβληθούν άμεσα κατά τη διάρκεια της συζήτησης. </a:t>
            </a:r>
          </a:p>
          <a:p>
            <a:r>
              <a:rPr lang="el-GR" sz="1400" b="1" dirty="0">
                <a:latin typeface="Calibri" panose="020F0502020204030204" pitchFamily="34" charset="0"/>
                <a:ea typeface="Calibri" panose="020F0502020204030204" pitchFamily="34" charset="0"/>
                <a:cs typeface="Arial" panose="020B0604020202020204" pitchFamily="34" charset="0"/>
              </a:rPr>
              <a:t>Οι άξονες της συζήτησης θα κινηθούν στις συνέπειες της κρίσης των Ιμίων, στα διδάγματα που αποκομίσαμε και σε τρόπους αντίδρασης σε τυχόν μελλοντικά επεισόδια. Για υποβολή ερωτήσεων -θεμάτων προς συζήτηση, στο </a:t>
            </a:r>
            <a:r>
              <a:rPr lang="en-US" sz="1400" b="1" dirty="0">
                <a:latin typeface="Calibri" panose="020F0502020204030204" pitchFamily="34" charset="0"/>
                <a:ea typeface="Calibri" panose="020F0502020204030204" pitchFamily="34" charset="0"/>
                <a:cs typeface="Arial" panose="020B0604020202020204" pitchFamily="34" charset="0"/>
              </a:rPr>
              <a:t>e</a:t>
            </a:r>
            <a:r>
              <a:rPr lang="el-GR" sz="1400" b="1" dirty="0">
                <a:latin typeface="Calibri" panose="020F0502020204030204" pitchFamily="34" charset="0"/>
                <a:ea typeface="Calibri" panose="020F0502020204030204" pitchFamily="34" charset="0"/>
                <a:cs typeface="Arial" panose="020B0604020202020204" pitchFamily="34" charset="0"/>
              </a:rPr>
              <a:t>-</a:t>
            </a:r>
            <a:r>
              <a:rPr lang="en-US" sz="1400" b="1" dirty="0">
                <a:latin typeface="Calibri" panose="020F0502020204030204" pitchFamily="34" charset="0"/>
                <a:ea typeface="Calibri" panose="020F0502020204030204" pitchFamily="34" charset="0"/>
                <a:cs typeface="Arial" panose="020B0604020202020204" pitchFamily="34" charset="0"/>
              </a:rPr>
              <a:t>mail</a:t>
            </a:r>
            <a:r>
              <a:rPr lang="el-GR" sz="1400" b="1" dirty="0">
                <a:latin typeface="Calibri" panose="020F0502020204030204" pitchFamily="34" charset="0"/>
                <a:ea typeface="Calibri" panose="020F0502020204030204" pitchFamily="34" charset="0"/>
                <a:cs typeface="Arial" panose="020B0604020202020204" pitchFamily="34" charset="0"/>
              </a:rPr>
              <a:t>: </a:t>
            </a:r>
            <a:r>
              <a:rPr lang="en-US" sz="1400" b="1" dirty="0">
                <a:latin typeface="Calibri" panose="020F0502020204030204" pitchFamily="34" charset="0"/>
                <a:ea typeface="Calibri" panose="020F0502020204030204" pitchFamily="34" charset="0"/>
                <a:cs typeface="Arial" panose="020B0604020202020204" pitchFamily="34" charset="0"/>
              </a:rPr>
              <a:t>elisme@elisme.gr.</a:t>
            </a:r>
            <a:r>
              <a:rPr lang="el-GR" sz="1400" b="1" dirty="0">
                <a:latin typeface="Calibri" panose="020F0502020204030204" pitchFamily="34" charset="0"/>
                <a:ea typeface="Calibri" panose="020F0502020204030204" pitchFamily="34" charset="0"/>
                <a:cs typeface="Arial" panose="020B0604020202020204" pitchFamily="34" charset="0"/>
              </a:rPr>
              <a:t>  (πέρας υποβολής 28 Φεβρουαρίου).</a:t>
            </a:r>
          </a:p>
          <a:p>
            <a:r>
              <a:rPr lang="el-GR" sz="1400" b="1" dirty="0">
                <a:solidFill>
                  <a:srgbClr val="000000"/>
                </a:solidFill>
                <a:latin typeface="pg-1ff2"/>
              </a:rPr>
              <a:t>Θα υπάρξει δυνατότητα διαδικτυακής παρακολούθησης από την πλατφόρμα ZOOM μέσω του </a:t>
            </a:r>
            <a:r>
              <a:rPr lang="el-GR" sz="1400" b="1" dirty="0" err="1">
                <a:solidFill>
                  <a:srgbClr val="000000"/>
                </a:solidFill>
                <a:latin typeface="pg-1ff2"/>
              </a:rPr>
              <a:t>συνδέσμο</a:t>
            </a:r>
            <a:r>
              <a:rPr lang="el-GR" sz="1400" b="1" dirty="0">
                <a:solidFill>
                  <a:srgbClr val="000000"/>
                </a:solidFill>
                <a:latin typeface="pg-1ff2"/>
              </a:rPr>
              <a:t>: </a:t>
            </a:r>
          </a:p>
          <a:p>
            <a:r>
              <a:rPr lang="el-GR" sz="1400" b="1" dirty="0">
                <a:solidFill>
                  <a:srgbClr val="000000"/>
                </a:solidFill>
                <a:latin typeface="pg-1ff1"/>
              </a:rPr>
              <a:t>https://zoom.us/j/2463957163?pwd=SmY2Vk5XblRwSVRuRjZvajI3eHRTQT09 </a:t>
            </a:r>
          </a:p>
          <a:p>
            <a:r>
              <a:rPr lang="el-GR" sz="1400" b="1" dirty="0">
                <a:solidFill>
                  <a:srgbClr val="000000"/>
                </a:solidFill>
                <a:latin typeface="pg-1ff2"/>
              </a:rPr>
              <a:t>Έπειτα πατήστε το κουμπί</a:t>
            </a:r>
            <a:r>
              <a:rPr lang="el-GR" sz="1400" b="1" dirty="0">
                <a:solidFill>
                  <a:srgbClr val="000000"/>
                </a:solidFill>
                <a:latin typeface="pg-1ff1"/>
              </a:rPr>
              <a:t> </a:t>
            </a:r>
            <a:r>
              <a:rPr lang="el-GR" sz="1400" b="1" dirty="0">
                <a:solidFill>
                  <a:srgbClr val="000000"/>
                </a:solidFill>
                <a:latin typeface="pg-1ff2"/>
              </a:rPr>
              <a:t>«</a:t>
            </a:r>
            <a:r>
              <a:rPr lang="el-GR" sz="1400" b="1" dirty="0" err="1">
                <a:solidFill>
                  <a:srgbClr val="000000"/>
                </a:solidFill>
                <a:latin typeface="pg-1ff2"/>
              </a:rPr>
              <a:t>Open</a:t>
            </a:r>
            <a:r>
              <a:rPr lang="el-GR" sz="1400" b="1" dirty="0">
                <a:solidFill>
                  <a:srgbClr val="000000"/>
                </a:solidFill>
                <a:latin typeface="pg-1ff2"/>
              </a:rPr>
              <a:t> </a:t>
            </a:r>
            <a:r>
              <a:rPr lang="el-GR" sz="1400" b="1" dirty="0" err="1">
                <a:solidFill>
                  <a:srgbClr val="000000"/>
                </a:solidFill>
                <a:latin typeface="pg-1ff2"/>
              </a:rPr>
              <a:t>Zoom</a:t>
            </a:r>
            <a:r>
              <a:rPr lang="el-GR" sz="1400" b="1" dirty="0">
                <a:solidFill>
                  <a:srgbClr val="000000"/>
                </a:solidFill>
                <a:latin typeface="pg-1ff2"/>
              </a:rPr>
              <a:t> </a:t>
            </a:r>
            <a:r>
              <a:rPr lang="el-GR" sz="1400" b="1" dirty="0" err="1">
                <a:solidFill>
                  <a:srgbClr val="000000"/>
                </a:solidFill>
                <a:latin typeface="pg-1ff2"/>
              </a:rPr>
              <a:t>Meetings</a:t>
            </a:r>
            <a:r>
              <a:rPr lang="el-GR" sz="1400" b="1" dirty="0">
                <a:solidFill>
                  <a:srgbClr val="000000"/>
                </a:solidFill>
                <a:latin typeface="pg-1ff2"/>
              </a:rPr>
              <a:t>».</a:t>
            </a:r>
            <a:endParaRPr lang="el-GR" sz="1400" b="1" dirty="0">
              <a:solidFill>
                <a:srgbClr val="000000"/>
              </a:solidFill>
              <a:latin typeface="pg-1ff1"/>
            </a:endParaRPr>
          </a:p>
          <a:p>
            <a:r>
              <a:rPr lang="el-GR" sz="1400" b="1" dirty="0">
                <a:solidFill>
                  <a:srgbClr val="000000"/>
                </a:solidFill>
                <a:latin typeface="pg-1ff2"/>
              </a:rPr>
              <a:t>Δεν θα χορηγηθεί Βεβαίωση Παρακολούθησης</a:t>
            </a:r>
            <a:r>
              <a:rPr lang="el-GR" sz="1400" b="1" dirty="0">
                <a:solidFill>
                  <a:srgbClr val="000000"/>
                </a:solidFill>
                <a:latin typeface="pg-1ff1"/>
              </a:rPr>
              <a:t>.</a:t>
            </a:r>
            <a:r>
              <a:rPr lang="el-GR" dirty="0"/>
              <a:t> </a:t>
            </a:r>
          </a:p>
          <a:p>
            <a:r>
              <a:rPr lang="el-GR" sz="1400" b="1" dirty="0"/>
              <a:t>Παρακολούθηση και από το </a:t>
            </a:r>
            <a:r>
              <a:rPr lang="en-US" sz="1400" b="1" dirty="0"/>
              <a:t>You Tube</a:t>
            </a:r>
            <a:r>
              <a:rPr lang="el-GR" sz="1400" b="1" dirty="0"/>
              <a:t> μέσω του συνδέσμου</a:t>
            </a:r>
          </a:p>
          <a:p>
            <a:r>
              <a:rPr lang="el-GR" sz="1400" b="1" dirty="0"/>
              <a:t> </a:t>
            </a:r>
            <a:r>
              <a:rPr lang="en-GB" sz="1400" b="1" u="sng" dirty="0">
                <a:hlinkClick r:id="rId2"/>
              </a:rPr>
              <a:t>https</a:t>
            </a:r>
            <a:r>
              <a:rPr lang="el-GR" sz="1400" b="1" u="sng" dirty="0">
                <a:hlinkClick r:id="rId2"/>
              </a:rPr>
              <a:t>://</a:t>
            </a:r>
            <a:r>
              <a:rPr lang="en-GB" sz="1400" b="1" u="sng" dirty="0" err="1">
                <a:hlinkClick r:id="rId2"/>
              </a:rPr>
              <a:t>youtube</a:t>
            </a:r>
            <a:r>
              <a:rPr lang="el-GR" sz="1400" b="1" u="sng" dirty="0">
                <a:hlinkClick r:id="rId2"/>
              </a:rPr>
              <a:t>.</a:t>
            </a:r>
            <a:r>
              <a:rPr lang="en-GB" sz="1400" b="1" u="sng" dirty="0">
                <a:hlinkClick r:id="rId2"/>
              </a:rPr>
              <a:t>com</a:t>
            </a:r>
            <a:r>
              <a:rPr lang="el-GR" sz="1400" b="1" u="sng" dirty="0">
                <a:hlinkClick r:id="rId2"/>
              </a:rPr>
              <a:t>/</a:t>
            </a:r>
            <a:r>
              <a:rPr lang="en-GB" sz="1400" b="1" u="sng" dirty="0">
                <a:hlinkClick r:id="rId2"/>
              </a:rPr>
              <a:t>live</a:t>
            </a:r>
            <a:r>
              <a:rPr lang="el-GR" sz="1400" b="1" u="sng" dirty="0">
                <a:hlinkClick r:id="rId2"/>
              </a:rPr>
              <a:t>/</a:t>
            </a:r>
            <a:r>
              <a:rPr lang="en-GB" sz="1400" b="1" u="sng" dirty="0">
                <a:hlinkClick r:id="rId2"/>
              </a:rPr>
              <a:t>shy</a:t>
            </a:r>
            <a:r>
              <a:rPr lang="el-GR" sz="1400" b="1" u="sng" dirty="0">
                <a:hlinkClick r:id="rId2"/>
              </a:rPr>
              <a:t>7</a:t>
            </a:r>
            <a:r>
              <a:rPr lang="en-GB" sz="1400" b="1" u="sng" dirty="0" err="1">
                <a:hlinkClick r:id="rId2"/>
              </a:rPr>
              <a:t>NuEPxjw</a:t>
            </a:r>
            <a:r>
              <a:rPr lang="el-GR" sz="1400" b="1" u="sng" dirty="0">
                <a:hlinkClick r:id="rId2"/>
              </a:rPr>
              <a:t>?</a:t>
            </a:r>
            <a:r>
              <a:rPr lang="en-GB" sz="1400" b="1" u="sng" dirty="0">
                <a:hlinkClick r:id="rId2"/>
              </a:rPr>
              <a:t>feature</a:t>
            </a:r>
            <a:r>
              <a:rPr lang="el-GR" sz="1400" b="1" u="sng" dirty="0">
                <a:hlinkClick r:id="rId2"/>
              </a:rPr>
              <a:t>=</a:t>
            </a:r>
            <a:r>
              <a:rPr lang="en-GB" sz="1400" b="1" u="sng" dirty="0">
                <a:hlinkClick r:id="rId2"/>
              </a:rPr>
              <a:t>share</a:t>
            </a:r>
            <a:endParaRPr lang="el-GR" sz="1400" b="1" dirty="0">
              <a:solidFill>
                <a:srgbClr val="000000"/>
              </a:solidFill>
              <a:latin typeface="pg-1ff2"/>
            </a:endParaRPr>
          </a:p>
        </p:txBody>
      </p:sp>
      <p:grpSp>
        <p:nvGrpSpPr>
          <p:cNvPr id="11" name="Group 10">
            <a:extLst>
              <a:ext uri="{FF2B5EF4-FFF2-40B4-BE49-F238E27FC236}">
                <a16:creationId xmlns:a16="http://schemas.microsoft.com/office/drawing/2014/main" xmlns="" id="{0F6F8D54-BA47-44DC-8E2F-067F097EE2F2}"/>
              </a:ext>
            </a:extLst>
          </p:cNvPr>
          <p:cNvGrpSpPr/>
          <p:nvPr/>
        </p:nvGrpSpPr>
        <p:grpSpPr>
          <a:xfrm>
            <a:off x="135276" y="1070625"/>
            <a:ext cx="5547656" cy="4863945"/>
            <a:chOff x="135276" y="1070625"/>
            <a:chExt cx="5547656" cy="4863945"/>
          </a:xfrm>
        </p:grpSpPr>
        <p:pic>
          <p:nvPicPr>
            <p:cNvPr id="3" name="Picture 2">
              <a:extLst>
                <a:ext uri="{FF2B5EF4-FFF2-40B4-BE49-F238E27FC236}">
                  <a16:creationId xmlns:a16="http://schemas.microsoft.com/office/drawing/2014/main" xmlns="" id="{75CC4CA3-3F86-4B49-B609-996EB19EAFF3}"/>
                </a:ext>
              </a:extLst>
            </p:cNvPr>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35276" y="2878530"/>
              <a:ext cx="5547656" cy="3056040"/>
            </a:xfrm>
            <a:prstGeom prst="rect">
              <a:avLst/>
            </a:prstGeom>
          </p:spPr>
        </p:pic>
        <p:sp>
          <p:nvSpPr>
            <p:cNvPr id="7" name="Rectangle 6">
              <a:extLst>
                <a:ext uri="{FF2B5EF4-FFF2-40B4-BE49-F238E27FC236}">
                  <a16:creationId xmlns:a16="http://schemas.microsoft.com/office/drawing/2014/main" xmlns="" id="{4B31AF43-AE43-4E0D-BA15-A76076EF3742}"/>
                </a:ext>
              </a:extLst>
            </p:cNvPr>
            <p:cNvSpPr/>
            <p:nvPr/>
          </p:nvSpPr>
          <p:spPr>
            <a:xfrm>
              <a:off x="135276" y="1070625"/>
              <a:ext cx="5547656" cy="1815882"/>
            </a:xfrm>
            <a:prstGeom prst="rect">
              <a:avLst/>
            </a:prstGeom>
            <a:blipFill dpi="0" rotWithShape="1">
              <a:blip r:embed="rId4" cstate="print">
                <a:alphaModFix amt="38000"/>
              </a:blip>
              <a:srcRect/>
              <a:tile tx="0" ty="0" sx="100000" sy="100000" flip="none" algn="tl"/>
            </a:blipFill>
          </p:spPr>
          <p:txBody>
            <a:bodyPr wrap="square">
              <a:spAutoFit/>
            </a:bodyPr>
            <a:lstStyle/>
            <a:p>
              <a:pPr algn="ctr"/>
              <a:r>
                <a:rPr lang="el-GR" sz="2000" b="1" u="sng" dirty="0"/>
                <a:t>ΠΡΟΣΚΛΗΣΗ</a:t>
              </a:r>
            </a:p>
            <a:p>
              <a:r>
                <a:rPr lang="el-GR" b="1" dirty="0"/>
                <a:t>Το Ελληνικό Ινστιτούτο Στρατηγικών Μελετών (ΕΛΙΣΜΕ) σας προσκαλεί στις 03 Μαρτίου 2026, ημέρα Τρίτη και ώρα 18.00  στα γραφεία του, Πατησίων 88 (1ος όροφος) σε συζήτηση-εκδήλωση μνήμης με θέμα: </a:t>
              </a:r>
              <a:r>
                <a:rPr lang="el-GR" sz="2000" b="1" i="1" dirty="0">
                  <a:solidFill>
                    <a:schemeClr val="accent1">
                      <a:lumMod val="75000"/>
                    </a:schemeClr>
                  </a:solidFill>
                </a:rPr>
                <a:t>Κρίση Ιμίων: 30 Χρόνια Μετά</a:t>
              </a:r>
              <a:r>
                <a:rPr lang="el-GR" b="1" dirty="0"/>
                <a:t>.</a:t>
              </a:r>
            </a:p>
          </p:txBody>
        </p:sp>
      </p:grpSp>
    </p:spTree>
    <p:extLst>
      <p:ext uri="{BB962C8B-B14F-4D97-AF65-F5344CB8AC3E}">
        <p14:creationId xmlns:p14="http://schemas.microsoft.com/office/powerpoint/2010/main" xmlns="" val="30167573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245</Words>
  <Application>Microsoft Office PowerPoint</Application>
  <PresentationFormat>Προσαρμογή</PresentationFormat>
  <Paragraphs>18</Paragraphs>
  <Slides>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vt:i4>
      </vt:variant>
    </vt:vector>
  </HeadingPairs>
  <TitlesOfParts>
    <vt:vector size="2" baseType="lpstr">
      <vt:lpstr>Office Theme</vt:lpstr>
      <vt:lpstr>Διαφάνεια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Nikolaos Lefakis</dc:creator>
  <cp:lastModifiedBy>Ιπποκράτης</cp:lastModifiedBy>
  <cp:revision>9</cp:revision>
  <dcterms:created xsi:type="dcterms:W3CDTF">2026-02-14T10:19:57Z</dcterms:created>
  <dcterms:modified xsi:type="dcterms:W3CDTF">2026-02-22T19:41:50Z</dcterms:modified>
</cp:coreProperties>
</file>